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6" r:id="rId5"/>
    <p:sldId id="271" r:id="rId6"/>
    <p:sldId id="272" r:id="rId7"/>
    <p:sldId id="270" r:id="rId8"/>
    <p:sldId id="273" r:id="rId9"/>
    <p:sldId id="274" r:id="rId10"/>
    <p:sldId id="275" r:id="rId11"/>
    <p:sldId id="260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F844-05A5-4AE8-B42C-B0294767B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51736-91E6-43CF-A14E-C26DC5BE5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4F5C2-0693-4718-8AB7-77B41608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6791E-96F1-43C4-9BC4-56880750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51485-5992-4F62-A65C-4D5A7EAA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F26E-39F2-482B-AA5F-0A00538E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1970B-9AD1-46E2-8CAE-8B536B671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28492-034A-42DC-8C6E-0568749F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F1ECE-B0CD-418B-8379-EAABF490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0BADC-6B93-43E7-8BCC-D3EBB5F5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D59925-ED5A-439D-A38C-5535A31C9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64E97-3C16-4463-81F7-8F6B9C41F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C8796-6401-4072-9A2C-4C7B1462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CC35E-CBF1-4994-8719-77D03ADC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B1777-A603-414D-990D-325A97CD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4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1485-B848-4EDF-A1DF-36E76B10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2CAFF-0FF8-4BDC-94EC-E6ADC1BFF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B2ED-4489-4B60-BA80-69BB90BBE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940D3-B194-47A7-904D-55DB2D37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95827-3D53-4354-8642-4470173A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1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A22E-559C-4AA4-9C57-C9BD65C6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6C365-102A-4C8D-B027-B0670E92F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B774-E06A-4BC2-A06E-8D12FF3B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5B024-F331-4C4B-A5CB-9C1FDD12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B4ACB-F343-40F7-BBE2-FF8626FC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4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557E-2CD0-4E50-8F28-A97909BB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03B5-69D7-410E-A22A-40E289D57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04629-0ACE-40D0-9092-A9D2E38EB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C5704-639A-49C5-AC39-4250149A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FC76F-904C-4D05-A5A2-AC29B314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73909-E62A-4455-9EC5-2F9AA1F7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AD2B-EF2C-432A-B820-E0EC7BD17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2D620-266C-482B-813F-10FB2C640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FC839-248C-40A2-A0BE-D20C27D0D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98A89-2B41-475B-9BE2-0475285F2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F6C1DA-6904-4C83-95AD-B18E2534B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D86F3-4DCE-4913-A42D-864E10A7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C121C-3F0D-4015-9210-31005570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0A6AE4-AA4E-4E06-A09E-D754A38B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9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4B8E-7CE7-4487-A25E-33D16664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46BDF-69A5-4549-A4E0-5602E58A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DD8B1-2A79-4FED-A5B8-5EDBD56E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246CD-BA1A-4640-8879-F95E851F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9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7F4EBF-9662-48D4-A79F-C6E1ED74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08797-4880-42A1-878D-CFD2DB15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05121-ACC7-4DCF-AE83-8D473B7F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42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92B3-624D-40C4-ADFB-BD6C6315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B25F4-94AF-4EB4-9294-BC39F247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2CDAE-055D-4EC0-8CBC-F25332EDF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E40A7-A2F9-4046-AC32-B4550D1A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3009-7E47-4FBC-B41B-50401B3B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A8957-0A34-4F27-B764-F1EFB8AA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E4B0-BEF9-42CF-B90E-A9C5548A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123367-EA70-4BA0-AF52-BE4B0AE96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198FE-DE3A-439D-8148-6A0751BD3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20B72-2FAA-43AC-871F-63EB4C1D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B3FB0-F1AB-49C7-B29E-737F1EE1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361F3-1108-4AEB-9717-9E31441C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8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F02187-88B7-451C-96D2-1418D171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B7967-ECA0-4E1A-979D-C23E4E366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22BF-D077-4105-A93D-3F71C7A6A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C7BA8-4690-4667-B99E-0FB371BFBFA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30A1A-FEC5-4273-8610-2B245D36F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0A47-B085-4B09-9CA0-E9BAD8B32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826D5-87FE-41DF-A3CC-A41ED9A0B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8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EQJxNDSKAE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RFID Card Reader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SPI interface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with RFID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 (typically 40kbps)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7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LEDs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resistors)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to GPIO 21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 to GPIO 20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to GPIO 16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RFID numbers as separate lines in validcards.txt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python3 access_card.py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3F2C3-0C7F-44E2-B8D9-B563207533A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36439" y="1208014"/>
            <a:ext cx="5690160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1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you tell if someone has been attempting to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 access?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20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Peripheral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Dedicated line for each direction of communication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7102E-37D2-4EE5-AF2C-D8B0FCC7A6D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909263" y="3740106"/>
            <a:ext cx="3333240" cy="1037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0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slaves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different configurations for multiple slaves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only using one slave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16277A-0FED-4052-81BB-11464A19E5F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785019" y="3775054"/>
            <a:ext cx="3333240" cy="264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65FCC4-D05D-407B-9519-D450AD8655B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315619" y="3866494"/>
            <a:ext cx="3333240" cy="2647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61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Configuring the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-config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Interfaces -&gt; Enable SPI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reboot the Pi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E3B0A1-F7C9-C149-8C1A-AFC25BC2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RFID?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 Frequency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https://youtu.be/gEQJxNDSKAE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battery, wireless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3C67-6826-934A-8C40-9F5185FC8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288" y="6147705"/>
            <a:ext cx="2088597" cy="3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Wiring the RC522 -&gt;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399"/>
            <a:ext cx="3926747" cy="32581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3.3V -&gt; 3v3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GND -&gt; GND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MISO -&gt; SPIMISO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MOSI -&gt; SPIMOSI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SCK -&gt; SPISCLK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SDA -&gt; SPICE0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B16C1-E4B4-4C55-AA3E-9FAE6DEFE9B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33878" y="4520701"/>
            <a:ext cx="9787920" cy="233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632900-60B8-4F7D-B084-8DF423D352C0}"/>
              </a:ext>
            </a:extLst>
          </p:cNvPr>
          <p:cNvSpPr txBox="1"/>
          <p:nvPr/>
        </p:nvSpPr>
        <p:spPr>
          <a:xfrm>
            <a:off x="6918121" y="3720482"/>
            <a:ext cx="458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python3 readrfid.py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82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Messing around with RFID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Python3 writeToRFID.py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python3 display_rfid_data.py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LCD screen to I2C to see display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 VCC -&gt; 3.3V, SDA and SCL to their equivalents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3C67-6826-934A-8C40-9F5185FC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288" y="6147705"/>
            <a:ext cx="2088597" cy="3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of RFID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have you seen it?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could it be used?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1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Multifactor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Something you know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passwords, pins, security questions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Something you have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RFID card, cell-phone app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Something you are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Fingerprint scanner, face scan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Somewhere you are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Geofence, IP address</a:t>
            </a:r>
          </a:p>
        </p:txBody>
      </p:sp>
    </p:spTree>
    <p:extLst>
      <p:ext uri="{BB962C8B-B14F-4D97-AF65-F5344CB8AC3E}">
        <p14:creationId xmlns:p14="http://schemas.microsoft.com/office/powerpoint/2010/main" val="2612270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233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RFID Card Reader</vt:lpstr>
      <vt:lpstr>Serial Peripheral Interface</vt:lpstr>
      <vt:lpstr>Multiple slaves</vt:lpstr>
      <vt:lpstr>Configuring the Pi</vt:lpstr>
      <vt:lpstr>What is RFID?</vt:lpstr>
      <vt:lpstr>Wiring the RC522 -&gt; Pi</vt:lpstr>
      <vt:lpstr>Messing around with RFID</vt:lpstr>
      <vt:lpstr>Uses of RFID</vt:lpstr>
      <vt:lpstr>Multifactor Authentication</vt:lpstr>
      <vt:lpstr>Problems with RFID</vt:lpstr>
      <vt:lpstr>Access Cards</vt:lpstr>
      <vt:lpstr>Investigation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Arends, Jeffrey</dc:creator>
  <cp:lastModifiedBy>Arends, Jeffrey</cp:lastModifiedBy>
  <cp:revision>3</cp:revision>
  <dcterms:created xsi:type="dcterms:W3CDTF">2021-06-23T20:41:29Z</dcterms:created>
  <dcterms:modified xsi:type="dcterms:W3CDTF">2021-06-23T20:58:08Z</dcterms:modified>
</cp:coreProperties>
</file>